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1" r:id="rId5"/>
    <p:sldId id="258" r:id="rId6"/>
    <p:sldId id="261" r:id="rId7"/>
    <p:sldId id="267" r:id="rId8"/>
    <p:sldId id="266" r:id="rId9"/>
    <p:sldId id="262" r:id="rId10"/>
    <p:sldId id="272" r:id="rId11"/>
    <p:sldId id="270" r:id="rId12"/>
    <p:sldId id="264" r:id="rId13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12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F0465-527B-4ED3-ACD5-F78686BD1CAA}" type="doc">
      <dgm:prSet loTypeId="urn:microsoft.com/office/officeart/2005/8/layout/pyramid3" loCatId="pyramid" qsTypeId="urn:microsoft.com/office/officeart/2005/8/quickstyle/simple1" qsCatId="simple" csTypeId="urn:microsoft.com/office/officeart/2005/8/colors/colorful5" csCatId="colorful" phldr="1"/>
      <dgm:spPr/>
    </dgm:pt>
    <dgm:pt modelId="{860912DC-686A-4E4F-B274-F5C5B0302EC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Среда</a:t>
          </a:r>
          <a:endParaRPr lang="ru-RU" b="1" dirty="0">
            <a:solidFill>
              <a:schemeClr val="bg1"/>
            </a:solidFill>
          </a:endParaRPr>
        </a:p>
      </dgm:t>
    </dgm:pt>
    <dgm:pt modelId="{ECFE6371-0EF5-4D4F-893D-AFF7D956B58B}" type="parTrans" cxnId="{1F0FAA7F-2045-4246-90D6-26FD80317458}">
      <dgm:prSet/>
      <dgm:spPr/>
      <dgm:t>
        <a:bodyPr/>
        <a:lstStyle/>
        <a:p>
          <a:endParaRPr lang="ru-RU"/>
        </a:p>
      </dgm:t>
    </dgm:pt>
    <dgm:pt modelId="{337F13A7-DA07-49AC-9DAA-00D62389C3B0}" type="sibTrans" cxnId="{1F0FAA7F-2045-4246-90D6-26FD80317458}">
      <dgm:prSet/>
      <dgm:spPr/>
      <dgm:t>
        <a:bodyPr/>
        <a:lstStyle/>
        <a:p>
          <a:endParaRPr lang="ru-RU"/>
        </a:p>
      </dgm:t>
    </dgm:pt>
    <dgm:pt modelId="{C9BDD46C-2B83-4834-BF11-C449FA86A67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Четверг</a:t>
          </a:r>
          <a:endParaRPr lang="ru-RU" b="1" dirty="0">
            <a:solidFill>
              <a:schemeClr val="bg1"/>
            </a:solidFill>
          </a:endParaRPr>
        </a:p>
      </dgm:t>
    </dgm:pt>
    <dgm:pt modelId="{0F2B1BE2-5073-49DE-AD8C-A848ED53D62F}" type="parTrans" cxnId="{F3A5B174-BD02-4014-BC90-9F354902CF69}">
      <dgm:prSet/>
      <dgm:spPr/>
      <dgm:t>
        <a:bodyPr/>
        <a:lstStyle/>
        <a:p>
          <a:endParaRPr lang="ru-RU"/>
        </a:p>
      </dgm:t>
    </dgm:pt>
    <dgm:pt modelId="{5A3B25E7-6E98-4A00-9DDE-3C45C710688A}" type="sibTrans" cxnId="{F3A5B174-BD02-4014-BC90-9F354902CF69}">
      <dgm:prSet/>
      <dgm:spPr/>
      <dgm:t>
        <a:bodyPr/>
        <a:lstStyle/>
        <a:p>
          <a:endParaRPr lang="ru-RU"/>
        </a:p>
      </dgm:t>
    </dgm:pt>
    <dgm:pt modelId="{C1991463-BFB1-4BCA-9951-DAB035F93B2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Пятница</a:t>
          </a:r>
          <a:endParaRPr lang="ru-RU" b="1" dirty="0">
            <a:solidFill>
              <a:schemeClr val="bg1"/>
            </a:solidFill>
          </a:endParaRPr>
        </a:p>
      </dgm:t>
    </dgm:pt>
    <dgm:pt modelId="{FD15B1BD-0B66-4FB8-8ABF-33FF533A6EBE}" type="parTrans" cxnId="{5BAB10DF-87A2-4D84-BD24-B008DF8CA61C}">
      <dgm:prSet/>
      <dgm:spPr/>
      <dgm:t>
        <a:bodyPr/>
        <a:lstStyle/>
        <a:p>
          <a:endParaRPr lang="ru-RU"/>
        </a:p>
      </dgm:t>
    </dgm:pt>
    <dgm:pt modelId="{C7213838-8B99-4249-8A76-EE89C9855DD6}" type="sibTrans" cxnId="{5BAB10DF-87A2-4D84-BD24-B008DF8CA61C}">
      <dgm:prSet/>
      <dgm:spPr/>
      <dgm:t>
        <a:bodyPr/>
        <a:lstStyle/>
        <a:p>
          <a:endParaRPr lang="ru-RU"/>
        </a:p>
      </dgm:t>
    </dgm:pt>
    <dgm:pt modelId="{64324FB9-4B90-47D9-9652-C8CCD271AAF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ЕДГ</a:t>
          </a:r>
          <a:endParaRPr lang="ru-RU" sz="2000" b="1" dirty="0">
            <a:solidFill>
              <a:schemeClr val="bg1"/>
            </a:solidFill>
          </a:endParaRPr>
        </a:p>
      </dgm:t>
    </dgm:pt>
    <dgm:pt modelId="{1E6121C9-0DD1-47B3-B2EF-C59EB4523F20}" type="parTrans" cxnId="{7B386643-36B7-44E5-9EE2-8A6FC98B0FC3}">
      <dgm:prSet/>
      <dgm:spPr/>
      <dgm:t>
        <a:bodyPr/>
        <a:lstStyle/>
        <a:p>
          <a:endParaRPr lang="ru-RU"/>
        </a:p>
      </dgm:t>
    </dgm:pt>
    <dgm:pt modelId="{64334898-44B1-41B3-B1B7-EE28E8F6A0ED}" type="sibTrans" cxnId="{7B386643-36B7-44E5-9EE2-8A6FC98B0FC3}">
      <dgm:prSet/>
      <dgm:spPr/>
      <dgm:t>
        <a:bodyPr/>
        <a:lstStyle/>
        <a:p>
          <a:endParaRPr lang="ru-RU"/>
        </a:p>
      </dgm:t>
    </dgm:pt>
    <dgm:pt modelId="{3BAD96D5-288F-4672-9665-2C10E38322B2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Суббота</a:t>
          </a:r>
          <a:endParaRPr lang="ru-RU" b="1" dirty="0">
            <a:solidFill>
              <a:schemeClr val="bg1"/>
            </a:solidFill>
          </a:endParaRPr>
        </a:p>
      </dgm:t>
    </dgm:pt>
    <dgm:pt modelId="{F786C86B-6034-4E42-BD07-69EFA5496B1D}" type="parTrans" cxnId="{C66A8955-BA17-4C31-9FE5-32AA9A22DCF0}">
      <dgm:prSet/>
      <dgm:spPr/>
      <dgm:t>
        <a:bodyPr/>
        <a:lstStyle/>
        <a:p>
          <a:endParaRPr lang="ru-RU"/>
        </a:p>
      </dgm:t>
    </dgm:pt>
    <dgm:pt modelId="{F5DC0D7A-2C79-4EB9-9DB1-8CE83BB5ECD9}" type="sibTrans" cxnId="{C66A8955-BA17-4C31-9FE5-32AA9A22DCF0}">
      <dgm:prSet/>
      <dgm:spPr/>
      <dgm:t>
        <a:bodyPr/>
        <a:lstStyle/>
        <a:p>
          <a:endParaRPr lang="ru-RU"/>
        </a:p>
      </dgm:t>
    </dgm:pt>
    <dgm:pt modelId="{6FE972B8-0EFD-41AF-BBC4-836324417DD8}" type="pres">
      <dgm:prSet presAssocID="{C0AF0465-527B-4ED3-ACD5-F78686BD1CAA}" presName="Name0" presStyleCnt="0">
        <dgm:presLayoutVars>
          <dgm:dir/>
          <dgm:animLvl val="lvl"/>
          <dgm:resizeHandles val="exact"/>
        </dgm:presLayoutVars>
      </dgm:prSet>
      <dgm:spPr/>
    </dgm:pt>
    <dgm:pt modelId="{97EB2667-4CEA-47EC-BE3C-E12451B6CF3A}" type="pres">
      <dgm:prSet presAssocID="{860912DC-686A-4E4F-B274-F5C5B0302EC8}" presName="Name8" presStyleCnt="0"/>
      <dgm:spPr/>
    </dgm:pt>
    <dgm:pt modelId="{4155F914-007C-4839-BD71-30151C6364AF}" type="pres">
      <dgm:prSet presAssocID="{860912DC-686A-4E4F-B274-F5C5B0302EC8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AF874-F10A-4068-BCD1-3165CD9D3FA9}" type="pres">
      <dgm:prSet presAssocID="{860912DC-686A-4E4F-B274-F5C5B0302E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01A34-35E0-464A-9B6F-51EA5EEE61BF}" type="pres">
      <dgm:prSet presAssocID="{C9BDD46C-2B83-4834-BF11-C449FA86A674}" presName="Name8" presStyleCnt="0"/>
      <dgm:spPr/>
    </dgm:pt>
    <dgm:pt modelId="{18A80CCE-D3AD-49F2-B988-9D4FAA69A38C}" type="pres">
      <dgm:prSet presAssocID="{C9BDD46C-2B83-4834-BF11-C449FA86A674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94DD7-70A2-4480-BE6E-357919948411}" type="pres">
      <dgm:prSet presAssocID="{C9BDD46C-2B83-4834-BF11-C449FA86A6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68BC9-3E1D-4F2A-9EA5-4086E8C73CD7}" type="pres">
      <dgm:prSet presAssocID="{C1991463-BFB1-4BCA-9951-DAB035F93B23}" presName="Name8" presStyleCnt="0"/>
      <dgm:spPr/>
    </dgm:pt>
    <dgm:pt modelId="{CECCFA2E-A0B7-480B-A80B-6ED96411A945}" type="pres">
      <dgm:prSet presAssocID="{C1991463-BFB1-4BCA-9951-DAB035F93B23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1AC2B-A113-4BFF-A620-D549BAEDD9ED}" type="pres">
      <dgm:prSet presAssocID="{C1991463-BFB1-4BCA-9951-DAB035F93B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8DA13-0C99-4274-B3DB-827932D050F7}" type="pres">
      <dgm:prSet presAssocID="{3BAD96D5-288F-4672-9665-2C10E38322B2}" presName="Name8" presStyleCnt="0"/>
      <dgm:spPr/>
    </dgm:pt>
    <dgm:pt modelId="{F31E2F7B-248B-41A5-A0A5-E05C9E479D1C}" type="pres">
      <dgm:prSet presAssocID="{3BAD96D5-288F-4672-9665-2C10E38322B2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30D2C-B208-4E9E-9508-EE6B9AC0712E}" type="pres">
      <dgm:prSet presAssocID="{3BAD96D5-288F-4672-9665-2C10E38322B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7E1D5-B763-416E-B7B6-D4DBD3A322F4}" type="pres">
      <dgm:prSet presAssocID="{64324FB9-4B90-47D9-9652-C8CCD271AAF0}" presName="Name8" presStyleCnt="0"/>
      <dgm:spPr/>
    </dgm:pt>
    <dgm:pt modelId="{3A62234B-6DB0-4477-8A02-042C2820893D}" type="pres">
      <dgm:prSet presAssocID="{64324FB9-4B90-47D9-9652-C8CCD271AAF0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F2A2F-0C35-437F-9790-7F1A14915228}" type="pres">
      <dgm:prSet presAssocID="{64324FB9-4B90-47D9-9652-C8CCD271AA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79FCF9-96A5-45A2-AAD3-F2620F6A23A9}" type="presOf" srcId="{C9BDD46C-2B83-4834-BF11-C449FA86A674}" destId="{F4A94DD7-70A2-4480-BE6E-357919948411}" srcOrd="1" destOrd="0" presId="urn:microsoft.com/office/officeart/2005/8/layout/pyramid3"/>
    <dgm:cxn modelId="{7B386643-36B7-44E5-9EE2-8A6FC98B0FC3}" srcId="{C0AF0465-527B-4ED3-ACD5-F78686BD1CAA}" destId="{64324FB9-4B90-47D9-9652-C8CCD271AAF0}" srcOrd="4" destOrd="0" parTransId="{1E6121C9-0DD1-47B3-B2EF-C59EB4523F20}" sibTransId="{64334898-44B1-41B3-B1B7-EE28E8F6A0ED}"/>
    <dgm:cxn modelId="{DA715B69-66D3-41D5-8989-78FB1BCC743C}" type="presOf" srcId="{3BAD96D5-288F-4672-9665-2C10E38322B2}" destId="{F31E2F7B-248B-41A5-A0A5-E05C9E479D1C}" srcOrd="0" destOrd="0" presId="urn:microsoft.com/office/officeart/2005/8/layout/pyramid3"/>
    <dgm:cxn modelId="{528C7902-8DF6-4758-BC5C-8B7E937D2BB5}" type="presOf" srcId="{C9BDD46C-2B83-4834-BF11-C449FA86A674}" destId="{18A80CCE-D3AD-49F2-B988-9D4FAA69A38C}" srcOrd="0" destOrd="0" presId="urn:microsoft.com/office/officeart/2005/8/layout/pyramid3"/>
    <dgm:cxn modelId="{28456782-EE71-48AC-BDED-CC238E2C0DE1}" type="presOf" srcId="{3BAD96D5-288F-4672-9665-2C10E38322B2}" destId="{43330D2C-B208-4E9E-9508-EE6B9AC0712E}" srcOrd="1" destOrd="0" presId="urn:microsoft.com/office/officeart/2005/8/layout/pyramid3"/>
    <dgm:cxn modelId="{7F828DE6-58C5-4022-AC97-44E594206EFD}" type="presOf" srcId="{860912DC-686A-4E4F-B274-F5C5B0302EC8}" destId="{4155F914-007C-4839-BD71-30151C6364AF}" srcOrd="0" destOrd="0" presId="urn:microsoft.com/office/officeart/2005/8/layout/pyramid3"/>
    <dgm:cxn modelId="{267159D9-7DD4-43A5-A68E-491AF6E28A5A}" type="presOf" srcId="{C0AF0465-527B-4ED3-ACD5-F78686BD1CAA}" destId="{6FE972B8-0EFD-41AF-BBC4-836324417DD8}" srcOrd="0" destOrd="0" presId="urn:microsoft.com/office/officeart/2005/8/layout/pyramid3"/>
    <dgm:cxn modelId="{5BAB10DF-87A2-4D84-BD24-B008DF8CA61C}" srcId="{C0AF0465-527B-4ED3-ACD5-F78686BD1CAA}" destId="{C1991463-BFB1-4BCA-9951-DAB035F93B23}" srcOrd="2" destOrd="0" parTransId="{FD15B1BD-0B66-4FB8-8ABF-33FF533A6EBE}" sibTransId="{C7213838-8B99-4249-8A76-EE89C9855DD6}"/>
    <dgm:cxn modelId="{8C8A0DB9-87EE-4660-9B5C-77DAFC7A4BED}" type="presOf" srcId="{860912DC-686A-4E4F-B274-F5C5B0302EC8}" destId="{EA8AF874-F10A-4068-BCD1-3165CD9D3FA9}" srcOrd="1" destOrd="0" presId="urn:microsoft.com/office/officeart/2005/8/layout/pyramid3"/>
    <dgm:cxn modelId="{13036E2A-CA05-4C5B-AE7F-A5387DDA7EDD}" type="presOf" srcId="{C1991463-BFB1-4BCA-9951-DAB035F93B23}" destId="{EC81AC2B-A113-4BFF-A620-D549BAEDD9ED}" srcOrd="1" destOrd="0" presId="urn:microsoft.com/office/officeart/2005/8/layout/pyramid3"/>
    <dgm:cxn modelId="{F3A5B174-BD02-4014-BC90-9F354902CF69}" srcId="{C0AF0465-527B-4ED3-ACD5-F78686BD1CAA}" destId="{C9BDD46C-2B83-4834-BF11-C449FA86A674}" srcOrd="1" destOrd="0" parTransId="{0F2B1BE2-5073-49DE-AD8C-A848ED53D62F}" sibTransId="{5A3B25E7-6E98-4A00-9DDE-3C45C710688A}"/>
    <dgm:cxn modelId="{C66A8955-BA17-4C31-9FE5-32AA9A22DCF0}" srcId="{C0AF0465-527B-4ED3-ACD5-F78686BD1CAA}" destId="{3BAD96D5-288F-4672-9665-2C10E38322B2}" srcOrd="3" destOrd="0" parTransId="{F786C86B-6034-4E42-BD07-69EFA5496B1D}" sibTransId="{F5DC0D7A-2C79-4EB9-9DB1-8CE83BB5ECD9}"/>
    <dgm:cxn modelId="{1F0FAA7F-2045-4246-90D6-26FD80317458}" srcId="{C0AF0465-527B-4ED3-ACD5-F78686BD1CAA}" destId="{860912DC-686A-4E4F-B274-F5C5B0302EC8}" srcOrd="0" destOrd="0" parTransId="{ECFE6371-0EF5-4D4F-893D-AFF7D956B58B}" sibTransId="{337F13A7-DA07-49AC-9DAA-00D62389C3B0}"/>
    <dgm:cxn modelId="{A3DE9238-335D-4EB5-A65C-2135B2FE0679}" type="presOf" srcId="{64324FB9-4B90-47D9-9652-C8CCD271AAF0}" destId="{E46F2A2F-0C35-437F-9790-7F1A14915228}" srcOrd="1" destOrd="0" presId="urn:microsoft.com/office/officeart/2005/8/layout/pyramid3"/>
    <dgm:cxn modelId="{8D1EF573-FF86-4999-BEA6-85529F3FCFD0}" type="presOf" srcId="{64324FB9-4B90-47D9-9652-C8CCD271AAF0}" destId="{3A62234B-6DB0-4477-8A02-042C2820893D}" srcOrd="0" destOrd="0" presId="urn:microsoft.com/office/officeart/2005/8/layout/pyramid3"/>
    <dgm:cxn modelId="{D7089732-AFC8-4680-9178-EF3433F47BF1}" type="presOf" srcId="{C1991463-BFB1-4BCA-9951-DAB035F93B23}" destId="{CECCFA2E-A0B7-480B-A80B-6ED96411A945}" srcOrd="0" destOrd="0" presId="urn:microsoft.com/office/officeart/2005/8/layout/pyramid3"/>
    <dgm:cxn modelId="{AF641633-C8A1-4728-8979-16D8C725AA09}" type="presParOf" srcId="{6FE972B8-0EFD-41AF-BBC4-836324417DD8}" destId="{97EB2667-4CEA-47EC-BE3C-E12451B6CF3A}" srcOrd="0" destOrd="0" presId="urn:microsoft.com/office/officeart/2005/8/layout/pyramid3"/>
    <dgm:cxn modelId="{98479FF8-6622-4994-A66D-887DFA50ADFC}" type="presParOf" srcId="{97EB2667-4CEA-47EC-BE3C-E12451B6CF3A}" destId="{4155F914-007C-4839-BD71-30151C6364AF}" srcOrd="0" destOrd="0" presId="urn:microsoft.com/office/officeart/2005/8/layout/pyramid3"/>
    <dgm:cxn modelId="{0B1DDA26-53FA-49AF-BBCD-6501263BEAD2}" type="presParOf" srcId="{97EB2667-4CEA-47EC-BE3C-E12451B6CF3A}" destId="{EA8AF874-F10A-4068-BCD1-3165CD9D3FA9}" srcOrd="1" destOrd="0" presId="urn:microsoft.com/office/officeart/2005/8/layout/pyramid3"/>
    <dgm:cxn modelId="{30B2BB19-7BBA-43EB-BA4B-947FBB011181}" type="presParOf" srcId="{6FE972B8-0EFD-41AF-BBC4-836324417DD8}" destId="{33501A34-35E0-464A-9B6F-51EA5EEE61BF}" srcOrd="1" destOrd="0" presId="urn:microsoft.com/office/officeart/2005/8/layout/pyramid3"/>
    <dgm:cxn modelId="{0B871EB3-2519-4EE8-8ECE-A90544D9303E}" type="presParOf" srcId="{33501A34-35E0-464A-9B6F-51EA5EEE61BF}" destId="{18A80CCE-D3AD-49F2-B988-9D4FAA69A38C}" srcOrd="0" destOrd="0" presId="urn:microsoft.com/office/officeart/2005/8/layout/pyramid3"/>
    <dgm:cxn modelId="{63BDC44D-B832-40CA-94D9-87E0CFD4BD87}" type="presParOf" srcId="{33501A34-35E0-464A-9B6F-51EA5EEE61BF}" destId="{F4A94DD7-70A2-4480-BE6E-357919948411}" srcOrd="1" destOrd="0" presId="urn:microsoft.com/office/officeart/2005/8/layout/pyramid3"/>
    <dgm:cxn modelId="{8B36E8A0-7B69-4D76-98DF-7ED4A3934D82}" type="presParOf" srcId="{6FE972B8-0EFD-41AF-BBC4-836324417DD8}" destId="{FA768BC9-3E1D-4F2A-9EA5-4086E8C73CD7}" srcOrd="2" destOrd="0" presId="urn:microsoft.com/office/officeart/2005/8/layout/pyramid3"/>
    <dgm:cxn modelId="{9766EECC-7A5B-4380-8E2F-52AFE343B0CA}" type="presParOf" srcId="{FA768BC9-3E1D-4F2A-9EA5-4086E8C73CD7}" destId="{CECCFA2E-A0B7-480B-A80B-6ED96411A945}" srcOrd="0" destOrd="0" presId="urn:microsoft.com/office/officeart/2005/8/layout/pyramid3"/>
    <dgm:cxn modelId="{65974E01-A176-41BE-A69C-B2972D0D1BDB}" type="presParOf" srcId="{FA768BC9-3E1D-4F2A-9EA5-4086E8C73CD7}" destId="{EC81AC2B-A113-4BFF-A620-D549BAEDD9ED}" srcOrd="1" destOrd="0" presId="urn:microsoft.com/office/officeart/2005/8/layout/pyramid3"/>
    <dgm:cxn modelId="{7AC2B170-BB5B-40E9-B4F0-C9E3E63E31C6}" type="presParOf" srcId="{6FE972B8-0EFD-41AF-BBC4-836324417DD8}" destId="{0348DA13-0C99-4274-B3DB-827932D050F7}" srcOrd="3" destOrd="0" presId="urn:microsoft.com/office/officeart/2005/8/layout/pyramid3"/>
    <dgm:cxn modelId="{C1452E8C-AB61-4C65-B3C1-32AC0D4D4757}" type="presParOf" srcId="{0348DA13-0C99-4274-B3DB-827932D050F7}" destId="{F31E2F7B-248B-41A5-A0A5-E05C9E479D1C}" srcOrd="0" destOrd="0" presId="urn:microsoft.com/office/officeart/2005/8/layout/pyramid3"/>
    <dgm:cxn modelId="{1A2C0201-B124-4D89-A54B-7CDA1A2BA7F7}" type="presParOf" srcId="{0348DA13-0C99-4274-B3DB-827932D050F7}" destId="{43330D2C-B208-4E9E-9508-EE6B9AC0712E}" srcOrd="1" destOrd="0" presId="urn:microsoft.com/office/officeart/2005/8/layout/pyramid3"/>
    <dgm:cxn modelId="{887B2C41-8960-4075-80DC-FABE6F548B72}" type="presParOf" srcId="{6FE972B8-0EFD-41AF-BBC4-836324417DD8}" destId="{2C97E1D5-B763-416E-B7B6-D4DBD3A322F4}" srcOrd="4" destOrd="0" presId="urn:microsoft.com/office/officeart/2005/8/layout/pyramid3"/>
    <dgm:cxn modelId="{A831D7E6-453F-486B-891B-55ADBDB89DDE}" type="presParOf" srcId="{2C97E1D5-B763-416E-B7B6-D4DBD3A322F4}" destId="{3A62234B-6DB0-4477-8A02-042C2820893D}" srcOrd="0" destOrd="0" presId="urn:microsoft.com/office/officeart/2005/8/layout/pyramid3"/>
    <dgm:cxn modelId="{589399DF-A7C2-4904-BF80-2430D8E9078E}" type="presParOf" srcId="{2C97E1D5-B763-416E-B7B6-D4DBD3A322F4}" destId="{E46F2A2F-0C35-437F-9790-7F1A1491522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5F914-007C-4839-BD71-30151C6364AF}">
      <dsp:nvSpPr>
        <dsp:cNvPr id="0" name=""/>
        <dsp:cNvSpPr/>
      </dsp:nvSpPr>
      <dsp:spPr>
        <a:xfrm rot="10800000">
          <a:off x="0" y="0"/>
          <a:ext cx="4560168" cy="750561"/>
        </a:xfrm>
        <a:prstGeom prst="trapezoid">
          <a:avLst>
            <a:gd name="adj" fmla="val 6075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</a:rPr>
            <a:t>Среда</a:t>
          </a:r>
          <a:endParaRPr lang="ru-RU" sz="2500" b="1" kern="1200" dirty="0">
            <a:solidFill>
              <a:schemeClr val="bg1"/>
            </a:solidFill>
          </a:endParaRPr>
        </a:p>
      </dsp:txBody>
      <dsp:txXfrm rot="-10800000">
        <a:off x="798029" y="0"/>
        <a:ext cx="2964109" cy="750561"/>
      </dsp:txXfrm>
    </dsp:sp>
    <dsp:sp modelId="{18A80CCE-D3AD-49F2-B988-9D4FAA69A38C}">
      <dsp:nvSpPr>
        <dsp:cNvPr id="0" name=""/>
        <dsp:cNvSpPr/>
      </dsp:nvSpPr>
      <dsp:spPr>
        <a:xfrm rot="10800000">
          <a:off x="456016" y="750561"/>
          <a:ext cx="3648134" cy="750561"/>
        </a:xfrm>
        <a:prstGeom prst="trapezoid">
          <a:avLst>
            <a:gd name="adj" fmla="val 60757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</a:rPr>
            <a:t>Четверг</a:t>
          </a:r>
          <a:endParaRPr lang="ru-RU" sz="2500" b="1" kern="1200" dirty="0">
            <a:solidFill>
              <a:schemeClr val="bg1"/>
            </a:solidFill>
          </a:endParaRPr>
        </a:p>
      </dsp:txBody>
      <dsp:txXfrm rot="-10800000">
        <a:off x="1094440" y="750561"/>
        <a:ext cx="2371287" cy="750561"/>
      </dsp:txXfrm>
    </dsp:sp>
    <dsp:sp modelId="{CECCFA2E-A0B7-480B-A80B-6ED96411A945}">
      <dsp:nvSpPr>
        <dsp:cNvPr id="0" name=""/>
        <dsp:cNvSpPr/>
      </dsp:nvSpPr>
      <dsp:spPr>
        <a:xfrm rot="10800000">
          <a:off x="912033" y="1501122"/>
          <a:ext cx="2736100" cy="750561"/>
        </a:xfrm>
        <a:prstGeom prst="trapezoid">
          <a:avLst>
            <a:gd name="adj" fmla="val 6075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</a:rPr>
            <a:t>Пятница</a:t>
          </a:r>
          <a:endParaRPr lang="ru-RU" sz="2500" b="1" kern="1200" dirty="0">
            <a:solidFill>
              <a:schemeClr val="bg1"/>
            </a:solidFill>
          </a:endParaRPr>
        </a:p>
      </dsp:txBody>
      <dsp:txXfrm rot="-10800000">
        <a:off x="1390851" y="1501122"/>
        <a:ext cx="1778465" cy="750561"/>
      </dsp:txXfrm>
    </dsp:sp>
    <dsp:sp modelId="{F31E2F7B-248B-41A5-A0A5-E05C9E479D1C}">
      <dsp:nvSpPr>
        <dsp:cNvPr id="0" name=""/>
        <dsp:cNvSpPr/>
      </dsp:nvSpPr>
      <dsp:spPr>
        <a:xfrm rot="10800000">
          <a:off x="1368050" y="2251683"/>
          <a:ext cx="1824067" cy="750561"/>
        </a:xfrm>
        <a:prstGeom prst="trapezoid">
          <a:avLst>
            <a:gd name="adj" fmla="val 60757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</a:rPr>
            <a:t>Суббота</a:t>
          </a:r>
          <a:endParaRPr lang="ru-RU" sz="2500" b="1" kern="1200" dirty="0">
            <a:solidFill>
              <a:schemeClr val="bg1"/>
            </a:solidFill>
          </a:endParaRPr>
        </a:p>
      </dsp:txBody>
      <dsp:txXfrm rot="-10800000">
        <a:off x="1687262" y="2251683"/>
        <a:ext cx="1185643" cy="750561"/>
      </dsp:txXfrm>
    </dsp:sp>
    <dsp:sp modelId="{3A62234B-6DB0-4477-8A02-042C2820893D}">
      <dsp:nvSpPr>
        <dsp:cNvPr id="0" name=""/>
        <dsp:cNvSpPr/>
      </dsp:nvSpPr>
      <dsp:spPr>
        <a:xfrm rot="10800000">
          <a:off x="1824067" y="3002244"/>
          <a:ext cx="912033" cy="750561"/>
        </a:xfrm>
        <a:prstGeom prst="trapezoid">
          <a:avLst>
            <a:gd name="adj" fmla="val 6075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ЕДГ</a:t>
          </a:r>
          <a:endParaRPr lang="ru-RU" sz="2000" b="1" kern="1200" dirty="0">
            <a:solidFill>
              <a:schemeClr val="bg1"/>
            </a:solidFill>
          </a:endParaRPr>
        </a:p>
      </dsp:txBody>
      <dsp:txXfrm rot="-10800000">
        <a:off x="1824067" y="3002244"/>
        <a:ext cx="912033" cy="750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8E5A-E6D2-4DC3-A732-EAC430571531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3F8F-B37B-4993-AEE2-D5D06B170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9999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8E5A-E6D2-4DC3-A732-EAC430571531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3F8F-B37B-4993-AEE2-D5D06B170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1775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8E5A-E6D2-4DC3-A732-EAC430571531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3F8F-B37B-4993-AEE2-D5D06B170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925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8E5A-E6D2-4DC3-A732-EAC430571531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3F8F-B37B-4993-AEE2-D5D06B170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19959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8E5A-E6D2-4DC3-A732-EAC430571531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3F8F-B37B-4993-AEE2-D5D06B170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8180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8E5A-E6D2-4DC3-A732-EAC430571531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3F8F-B37B-4993-AEE2-D5D06B170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090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8E5A-E6D2-4DC3-A732-EAC430571531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3F8F-B37B-4993-AEE2-D5D06B170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0752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8E5A-E6D2-4DC3-A732-EAC430571531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3F8F-B37B-4993-AEE2-D5D06B170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778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8E5A-E6D2-4DC3-A732-EAC430571531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3F8F-B37B-4993-AEE2-D5D06B170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0359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8E5A-E6D2-4DC3-A732-EAC430571531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3F8F-B37B-4993-AEE2-D5D06B170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1645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8E5A-E6D2-4DC3-A732-EAC430571531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3F8F-B37B-4993-AEE2-D5D06B170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5540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B8E5A-E6D2-4DC3-A732-EAC430571531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B3F8F-B37B-4993-AEE2-D5D06B170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" y="123478"/>
            <a:ext cx="8964488" cy="1991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" y="271576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ГОЛОСОВАНИЕ ПО МЕСТУ НАХОЖДЕНИЯ </a:t>
            </a:r>
          </a:p>
        </p:txBody>
      </p:sp>
    </p:spTree>
    <p:extLst>
      <p:ext uri="{BB962C8B-B14F-4D97-AF65-F5344CB8AC3E}">
        <p14:creationId xmlns:p14="http://schemas.microsoft.com/office/powerpoint/2010/main" val="3139884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95537" y="644344"/>
            <a:ext cx="800834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114300"/>
            <a:ext cx="838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ПЕРЕДАЧА ИНФОРМАЦИИ О ЗАЯВЛЕНИЯХ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882" y="100067"/>
            <a:ext cx="621226" cy="62122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566844" y="1166331"/>
            <a:ext cx="792088" cy="430882"/>
          </a:xfrm>
          <a:prstGeom prst="rect">
            <a:avLst/>
          </a:prstGeom>
          <a:solidFill>
            <a:srgbClr val="007AD6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23028" y="1166330"/>
            <a:ext cx="792088" cy="430883"/>
          </a:xfrm>
          <a:prstGeom prst="rect">
            <a:avLst/>
          </a:prstGeom>
          <a:solidFill>
            <a:srgbClr val="007AD6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439041" y="1216303"/>
            <a:ext cx="711979" cy="33093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147" y="740293"/>
            <a:ext cx="8875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Формирование в 10.00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сентября 2018 года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(пятница)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00518" y="1746914"/>
            <a:ext cx="28067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</a:t>
            </a:r>
            <a:b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ВКЛАДНЫЕ ЛИСТЫ </a:t>
            </a:r>
            <a:b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списка избирателей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8587" y="1736391"/>
            <a:ext cx="2952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избирателей, </a:t>
            </a:r>
            <a:b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ПОДЛЕЖАЩИХ ИСКЛЮЧЕНИЮ </a:t>
            </a:r>
            <a:b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СПИСКА ИЗБИРАТЕЛЕЙ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156344" y="1732973"/>
            <a:ext cx="2815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избирателей, подавших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НЕУЧТЕННЫЕ ЗАЯВЛЕНИЯ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565995"/>
            <a:ext cx="2473992" cy="1085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1" name="Straight Connector 19"/>
          <p:cNvCxnSpPr/>
          <p:nvPr/>
        </p:nvCxnSpPr>
        <p:spPr>
          <a:xfrm>
            <a:off x="622628" y="1651570"/>
            <a:ext cx="7848872" cy="0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83" y="2553182"/>
            <a:ext cx="2473992" cy="1098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5" name="Straight Connector 19"/>
          <p:cNvCxnSpPr/>
          <p:nvPr/>
        </p:nvCxnSpPr>
        <p:spPr>
          <a:xfrm flipV="1">
            <a:off x="6140656" y="1978268"/>
            <a:ext cx="0" cy="1673602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9"/>
          <p:cNvCxnSpPr/>
          <p:nvPr/>
        </p:nvCxnSpPr>
        <p:spPr>
          <a:xfrm flipV="1">
            <a:off x="3110915" y="1952416"/>
            <a:ext cx="0" cy="1699454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4473"/>
            <a:ext cx="9144000" cy="6090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11" y="2558887"/>
            <a:ext cx="2480758" cy="109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860032" y="1177908"/>
            <a:ext cx="3729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передача - незамедлительно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3652156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8 сентября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(суббота), указанные Реестры брошюруется в отдельную книгу (книги), заверяется подписями председателя и секретаря ТИК, а также печатью ТИК, после чего передается в соответствующую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УИК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36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5983191" y="3067995"/>
            <a:ext cx="2549249" cy="7357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989953" y="2283717"/>
            <a:ext cx="2542487" cy="6463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989953" y="1491630"/>
            <a:ext cx="2542487" cy="6463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89953" y="721293"/>
            <a:ext cx="2542487" cy="6983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537" y="644344"/>
            <a:ext cx="800834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114300"/>
            <a:ext cx="838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КОНТРОЛЬНЫЕ ДНИ «Мобильный избиратель»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882" y="100067"/>
            <a:ext cx="621226" cy="62122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4473"/>
            <a:ext cx="9144000" cy="609027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3866392"/>
              </p:ext>
            </p:extLst>
          </p:nvPr>
        </p:nvGraphicFramePr>
        <p:xfrm>
          <a:off x="1267644" y="715091"/>
          <a:ext cx="4560168" cy="3752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5580112" y="1131590"/>
            <a:ext cx="2160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148064" y="1923678"/>
            <a:ext cx="6480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44008" y="2715766"/>
            <a:ext cx="11521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283968" y="3435846"/>
            <a:ext cx="15121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779912" y="4185223"/>
            <a:ext cx="202298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070658" y="644344"/>
            <a:ext cx="2274725" cy="707886"/>
          </a:xfrm>
          <a:prstGeom prst="rect">
            <a:avLst/>
          </a:prstGeom>
          <a:noFill/>
          <a:ln cmpd="sng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Последний день </a:t>
            </a:r>
            <a:b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приема заявлений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893597" y="1491630"/>
            <a:ext cx="28208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Ввод в ГАС «Выборы» </a:t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всех заявлений до 18-00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802897" y="2283718"/>
            <a:ext cx="2981846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В 10-00 формирование и </a:t>
            </a:r>
            <a:br>
              <a:rPr lang="ru-RU" sz="17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17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передача реестров и книг</a:t>
            </a:r>
            <a:endParaRPr lang="ru-RU" sz="17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984807" y="3020347"/>
            <a:ext cx="261802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Ввод в ГАС «Выборы» </a:t>
            </a:r>
            <a:br>
              <a:rPr lang="ru-RU" sz="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аннулированного заявления </a:t>
            </a:r>
          </a:p>
          <a:p>
            <a:pPr algn="ctr"/>
            <a:r>
              <a:rPr lang="ru-RU" sz="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до 10-00</a:t>
            </a:r>
            <a:endParaRPr lang="ru-RU" sz="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983190" y="3942634"/>
            <a:ext cx="2549249" cy="5217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104134" y="3862058"/>
            <a:ext cx="23629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Голосование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по месту нахождения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721293"/>
            <a:ext cx="1565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сентября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8633" y="1491630"/>
            <a:ext cx="1565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 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сентября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82842" y="2283717"/>
            <a:ext cx="1565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сентября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331640" y="3045632"/>
            <a:ext cx="1565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сентября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91680" y="3753518"/>
            <a:ext cx="1565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сентября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4979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95537" y="644344"/>
            <a:ext cx="800834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114300"/>
            <a:ext cx="838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ЧАСТНЫЙ СЛУЧАЙ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882" y="100067"/>
            <a:ext cx="621226" cy="62122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4473"/>
            <a:ext cx="9144000" cy="609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0" b="3531"/>
          <a:stretch/>
        </p:blipFill>
        <p:spPr>
          <a:xfrm>
            <a:off x="5824786" y="820304"/>
            <a:ext cx="3020727" cy="3551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10028"/>
            <a:ext cx="527124" cy="52712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99592" y="810028"/>
            <a:ext cx="49251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Избиратель,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исключенный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списка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избирателей по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месту своего жительства в связи с подачей заявления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явившийся в день голосования в УИК по месту жительства,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включен в список избирателей</a:t>
            </a:r>
            <a:endPara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3188460" y="2060086"/>
            <a:ext cx="217697" cy="3309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71600" y="2457415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избиратель,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подает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УИК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заявление,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котором указывается, что он ранее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получал бюллетень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другом участке </a:t>
            </a:r>
            <a:endPara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5076056" y="2707444"/>
            <a:ext cx="648072" cy="3309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7" y="2553794"/>
            <a:ext cx="699542" cy="6995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1" y="3579862"/>
            <a:ext cx="649411" cy="649411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971600" y="3365958"/>
            <a:ext cx="4853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УИК в течение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 часов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момента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 проверку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избиратель не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получал бюллетень на участке, указанном в заявлении</a:t>
            </a:r>
            <a:endPara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95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10006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ГОЛОСОВАНИЕ ПО МЕСТУ НАХОЖДЕНИЯ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537" y="644344"/>
            <a:ext cx="800834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882" y="100067"/>
            <a:ext cx="621226" cy="6212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4473"/>
            <a:ext cx="9144000" cy="609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9" y="1995686"/>
            <a:ext cx="1158655" cy="87015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544362" y="754814"/>
            <a:ext cx="3924437" cy="10907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ППЗ ТИК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12252" y="754815"/>
            <a:ext cx="2403883" cy="10907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106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9" y="795798"/>
            <a:ext cx="1008830" cy="1008830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591232" y="9235132"/>
            <a:ext cx="646576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544362" y="1995686"/>
            <a:ext cx="3924437" cy="10907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ППЗ МФЦ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912252" y="1995687"/>
            <a:ext cx="2403883" cy="10907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382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544362" y="3213380"/>
            <a:ext cx="3924437" cy="10907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ППЗ УИК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930461" y="3236961"/>
            <a:ext cx="2403883" cy="10907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1" y="3501281"/>
            <a:ext cx="594089" cy="562156"/>
          </a:xfrm>
          <a:prstGeom prst="rect">
            <a:avLst/>
          </a:prstGeom>
        </p:spPr>
      </p:pic>
      <p:sp>
        <p:nvSpPr>
          <p:cNvPr id="44" name="Овал 43"/>
          <p:cNvSpPr/>
          <p:nvPr/>
        </p:nvSpPr>
        <p:spPr>
          <a:xfrm>
            <a:off x="297278" y="3308268"/>
            <a:ext cx="1105146" cy="948181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1" y="3691749"/>
            <a:ext cx="181220" cy="18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3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10006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ГОЛОСОВАНИЕ ПО МЕСТУ НАХОЖДЕНИЯ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4" y="843558"/>
            <a:ext cx="836980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95537" y="644344"/>
            <a:ext cx="800834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882" y="100067"/>
            <a:ext cx="621226" cy="6212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4473"/>
            <a:ext cx="9144000" cy="6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77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право 20"/>
          <p:cNvSpPr/>
          <p:nvPr/>
        </p:nvSpPr>
        <p:spPr>
          <a:xfrm rot="5400000">
            <a:off x="6961233" y="2667605"/>
            <a:ext cx="618298" cy="33093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5246168" y="2901855"/>
            <a:ext cx="955918" cy="20005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835696" y="1789761"/>
            <a:ext cx="3744416" cy="3309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10006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ГОЛОСОВАНИЕ ПО МЕСТУ НАХОЖДЕНИЯ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537" y="644344"/>
            <a:ext cx="800834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882" y="100067"/>
            <a:ext cx="621226" cy="6212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4473"/>
            <a:ext cx="9144000" cy="609027"/>
          </a:xfrm>
          <a:prstGeom prst="rect">
            <a:avLst/>
          </a:prstGeom>
        </p:spPr>
      </p:pic>
      <p:pic>
        <p:nvPicPr>
          <p:cNvPr id="11" name="Рисунок 10" descr="Безимени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71600" y="1115753"/>
            <a:ext cx="1728191" cy="16789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94147"/>
            <a:ext cx="1941375" cy="1941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130" l="24063" r="774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992" r="25159" b="8430"/>
          <a:stretch/>
        </p:blipFill>
        <p:spPr bwMode="auto">
          <a:xfrm>
            <a:off x="6046033" y="1336520"/>
            <a:ext cx="865516" cy="85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04915" y="787617"/>
            <a:ext cx="34192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СПЕЦИАЛЬНЫЙ СЕРВИС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ФАКТА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ПОДАЧИ ЗАЯВЛЕНИЯ </a:t>
            </a:r>
            <a:b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ЦИК РОССИИ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9" y="3142222"/>
            <a:ext cx="640949" cy="675240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 rot="10800000">
            <a:off x="1516385" y="3314367"/>
            <a:ext cx="4307767" cy="33093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2911386"/>
            <a:ext cx="3707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ФАКТ ПОДТВЕРЖДЕН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24676" y="3579862"/>
            <a:ext cx="439945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приеме заявления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16759" y="3131108"/>
            <a:ext cx="3707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ФАКТ НЕ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ПОДТВЕРЖДЕН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19"/>
          <p:cNvCxnSpPr/>
          <p:nvPr/>
        </p:nvCxnSpPr>
        <p:spPr>
          <a:xfrm>
            <a:off x="6254510" y="3962105"/>
            <a:ext cx="2031744" cy="0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230082" y="4034094"/>
            <a:ext cx="217155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62" y="3958427"/>
            <a:ext cx="502027" cy="48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54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2202612" y="3384188"/>
            <a:ext cx="1327948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300" b="1" dirty="0" smtClean="0">
                <a:solidFill>
                  <a:srgbClr val="002060"/>
                </a:solidFill>
              </a:rPr>
              <a:t>ежедневно</a:t>
            </a:r>
            <a:r>
              <a:rPr lang="ru-RU" sz="1300" b="1" dirty="0" smtClean="0">
                <a:solidFill>
                  <a:srgbClr val="FF0000"/>
                </a:solidFill>
              </a:rPr>
              <a:t/>
            </a:r>
            <a:br>
              <a:rPr lang="ru-RU" sz="1300" b="1" dirty="0" smtClean="0">
                <a:solidFill>
                  <a:srgbClr val="FF0000"/>
                </a:solidFill>
              </a:rPr>
            </a:br>
            <a:endParaRPr lang="ru-RU" sz="13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ru-RU" sz="13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300" b="1" dirty="0" smtClean="0">
                <a:solidFill>
                  <a:srgbClr val="FF0000"/>
                </a:solidFill>
              </a:rPr>
              <a:t>до 16:00</a:t>
            </a:r>
            <a:endParaRPr lang="ru-RU" sz="1300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307672" y="3346258"/>
            <a:ext cx="1327948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300" b="1" dirty="0" smtClean="0">
                <a:solidFill>
                  <a:srgbClr val="002060"/>
                </a:solidFill>
              </a:rPr>
              <a:t>ежедневно</a:t>
            </a:r>
            <a:r>
              <a:rPr lang="ru-RU" sz="1300" b="1" dirty="0" smtClean="0">
                <a:solidFill>
                  <a:srgbClr val="FF0000"/>
                </a:solidFill>
              </a:rPr>
              <a:t/>
            </a:r>
            <a:br>
              <a:rPr lang="ru-RU" sz="1300" b="1" dirty="0" smtClean="0">
                <a:solidFill>
                  <a:srgbClr val="FF0000"/>
                </a:solidFill>
              </a:rPr>
            </a:br>
            <a:endParaRPr lang="ru-RU" sz="13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ru-RU" sz="13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300" b="1" dirty="0" smtClean="0">
                <a:solidFill>
                  <a:srgbClr val="FF0000"/>
                </a:solidFill>
              </a:rPr>
              <a:t>до 12:00</a:t>
            </a:r>
            <a:endParaRPr lang="ru-RU" sz="1300" dirty="0">
              <a:solidFill>
                <a:srgbClr val="FF0000"/>
              </a:solidFill>
            </a:endParaRPr>
          </a:p>
        </p:txBody>
      </p:sp>
      <p:sp>
        <p:nvSpPr>
          <p:cNvPr id="46" name="Стрелка вправо 45"/>
          <p:cNvSpPr/>
          <p:nvPr/>
        </p:nvSpPr>
        <p:spPr>
          <a:xfrm rot="5400000">
            <a:off x="5514441" y="1974232"/>
            <a:ext cx="217695" cy="3309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5400000">
            <a:off x="3395602" y="1974231"/>
            <a:ext cx="217697" cy="3309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114300"/>
            <a:ext cx="838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СХЕМА ИНФОРМАЦИОННОГО ВЗАИМОДЕЙСТВИЯ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3" y="819868"/>
            <a:ext cx="1210985" cy="12109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950150" y="862764"/>
            <a:ext cx="1108607" cy="1125191"/>
          </a:xfrm>
          <a:prstGeom prst="roundRect">
            <a:avLst>
              <a:gd name="adj" fmla="val 19677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18" y="1045475"/>
            <a:ext cx="1011669" cy="759767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5080997" y="862762"/>
            <a:ext cx="1108607" cy="1125191"/>
          </a:xfrm>
          <a:prstGeom prst="roundRect">
            <a:avLst>
              <a:gd name="adj" fmla="val 19677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ППЗ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ТИК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164285" y="862764"/>
            <a:ext cx="1108607" cy="1125191"/>
          </a:xfrm>
          <a:prstGeom prst="roundRect">
            <a:avLst>
              <a:gd name="adj" fmla="val 19677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ППЗ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УИК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3" y="3157903"/>
            <a:ext cx="2252568" cy="128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Стрелка вправо 41"/>
          <p:cNvSpPr/>
          <p:nvPr/>
        </p:nvSpPr>
        <p:spPr>
          <a:xfrm rot="5400000">
            <a:off x="1068024" y="2417579"/>
            <a:ext cx="1190188" cy="3309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1587019" y="2239983"/>
            <a:ext cx="1545385" cy="33093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98455" y="2241255"/>
            <a:ext cx="1929329" cy="441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руглосуточно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on-line</a:t>
            </a:r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трелка вправо 44"/>
          <p:cNvSpPr/>
          <p:nvPr/>
        </p:nvSpPr>
        <p:spPr>
          <a:xfrm rot="5400000">
            <a:off x="7652952" y="1974233"/>
            <a:ext cx="217697" cy="3309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973690" y="2248550"/>
            <a:ext cx="5299202" cy="445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ежедневно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11:00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трелка вправо 47"/>
          <p:cNvSpPr/>
          <p:nvPr/>
        </p:nvSpPr>
        <p:spPr>
          <a:xfrm rot="5400000">
            <a:off x="7375118" y="2876678"/>
            <a:ext cx="306656" cy="296269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59" y="3125577"/>
            <a:ext cx="2267940" cy="124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Стрелка вправо 49"/>
          <p:cNvSpPr/>
          <p:nvPr/>
        </p:nvSpPr>
        <p:spPr>
          <a:xfrm rot="10800000">
            <a:off x="2446862" y="3584974"/>
            <a:ext cx="840153" cy="3309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16" y="3164105"/>
            <a:ext cx="2267330" cy="117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Стрелка вправо 51"/>
          <p:cNvSpPr/>
          <p:nvPr/>
        </p:nvSpPr>
        <p:spPr>
          <a:xfrm rot="10800000">
            <a:off x="5505707" y="3566824"/>
            <a:ext cx="893651" cy="3309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 rot="5400000">
            <a:off x="5486063" y="2750457"/>
            <a:ext cx="274449" cy="16190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53886" y="2806729"/>
            <a:ext cx="2042446" cy="16190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95537" y="644344"/>
            <a:ext cx="800834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882" y="100067"/>
            <a:ext cx="621226" cy="62122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4473"/>
            <a:ext cx="9144000" cy="60902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359712" y="1632758"/>
            <a:ext cx="596033" cy="16190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76621" y="1262994"/>
            <a:ext cx="932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СМЭВ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096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95537" y="644344"/>
            <a:ext cx="800834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114300"/>
            <a:ext cx="838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ИНФОРМИРОВАНИЕ ИЗБИРАТЕЛЕЙ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882" y="100067"/>
            <a:ext cx="621226" cy="621226"/>
          </a:xfrm>
          <a:prstGeom prst="rect">
            <a:avLst/>
          </a:prstGeom>
        </p:spPr>
      </p:pic>
      <p:cxnSp>
        <p:nvCxnSpPr>
          <p:cNvPr id="37" name="Straight Connector 19"/>
          <p:cNvCxnSpPr/>
          <p:nvPr/>
        </p:nvCxnSpPr>
        <p:spPr>
          <a:xfrm flipV="1">
            <a:off x="4572000" y="742697"/>
            <a:ext cx="0" cy="3552464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53753" y="3925829"/>
            <a:ext cx="44644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ЛИФЛЕТ 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22277" y="3926267"/>
            <a:ext cx="44644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2 500 000 шт.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4473"/>
            <a:ext cx="9144000" cy="6090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4" r="25084"/>
          <a:stretch/>
        </p:blipFill>
        <p:spPr>
          <a:xfrm rot="5400000">
            <a:off x="5411190" y="433868"/>
            <a:ext cx="2632239" cy="3734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8" r="25239"/>
          <a:stretch/>
        </p:blipFill>
        <p:spPr>
          <a:xfrm rot="5400000">
            <a:off x="1159999" y="436585"/>
            <a:ext cx="2619264" cy="3716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283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95537" y="644344"/>
            <a:ext cx="800834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114300"/>
            <a:ext cx="838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ИНФОРМИРОВАНИЕ ИЗБИРАТЕЛЕЙ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882" y="100067"/>
            <a:ext cx="621226" cy="62122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52120"/>
            <a:ext cx="2077904" cy="1469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9" y="1252120"/>
            <a:ext cx="2077902" cy="1469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25" y="812646"/>
            <a:ext cx="1859970" cy="2630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12647"/>
            <a:ext cx="1872208" cy="2648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7" name="Straight Connector 19"/>
          <p:cNvCxnSpPr/>
          <p:nvPr/>
        </p:nvCxnSpPr>
        <p:spPr>
          <a:xfrm flipV="1">
            <a:off x="4572000" y="742697"/>
            <a:ext cx="0" cy="3552464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53753" y="3925829"/>
            <a:ext cx="44644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Таблички на дверь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22277" y="3926267"/>
            <a:ext cx="44644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Плакаты на вход в ППЗ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4473"/>
            <a:ext cx="9144000" cy="6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21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95537" y="644344"/>
            <a:ext cx="800834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114300"/>
            <a:ext cx="838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ИНФОРМИРОВАНИЕ ИЗБИРАТЕЛЕЙ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882" y="100067"/>
            <a:ext cx="621226" cy="621226"/>
          </a:xfrm>
          <a:prstGeom prst="rect">
            <a:avLst/>
          </a:prstGeom>
        </p:spPr>
      </p:pic>
      <p:cxnSp>
        <p:nvCxnSpPr>
          <p:cNvPr id="37" name="Straight Connector 19"/>
          <p:cNvCxnSpPr/>
          <p:nvPr/>
        </p:nvCxnSpPr>
        <p:spPr>
          <a:xfrm flipV="1">
            <a:off x="4572000" y="742697"/>
            <a:ext cx="0" cy="3552464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53753" y="3925829"/>
            <a:ext cx="44644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Информационные плакаты 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79505" y="3926267"/>
            <a:ext cx="44644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Информационный центр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4473"/>
            <a:ext cx="9144000" cy="609027"/>
          </a:xfrm>
          <a:prstGeom prst="rect">
            <a:avLst/>
          </a:prstGeom>
        </p:spPr>
      </p:pic>
      <p:pic>
        <p:nvPicPr>
          <p:cNvPr id="19" name="Рисунок 18" descr="X:\Управление информатизации\Дуденков\Общая\Макеты\Plakat_IzbirkomMO_Pamyatka_A3_vert 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47188"/>
            <a:ext cx="2160240" cy="310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3" y="1275606"/>
            <a:ext cx="4320480" cy="21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092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6011552" y="2901420"/>
            <a:ext cx="2965246" cy="1092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1552" y="671433"/>
            <a:ext cx="2880928" cy="8694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7" y="832267"/>
            <a:ext cx="2232248" cy="316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5537" y="561732"/>
            <a:ext cx="800834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00067"/>
            <a:ext cx="838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ЗАЯВЛЕНИЯ ИЗБИРАТЕЛЕЙ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0" y="796841"/>
            <a:ext cx="2230336" cy="318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3" y="39583"/>
            <a:ext cx="582632" cy="582632"/>
          </a:xfrm>
          <a:prstGeom prst="rect">
            <a:avLst/>
          </a:prstGeom>
        </p:spPr>
      </p:pic>
      <p:cxnSp>
        <p:nvCxnSpPr>
          <p:cNvPr id="10" name="Straight Connector 19"/>
          <p:cNvCxnSpPr/>
          <p:nvPr/>
        </p:nvCxnSpPr>
        <p:spPr>
          <a:xfrm flipV="1">
            <a:off x="3203846" y="820062"/>
            <a:ext cx="0" cy="3552464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70" y="832267"/>
            <a:ext cx="696285" cy="8033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80" y="2792720"/>
            <a:ext cx="725587" cy="7981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70" y="858920"/>
            <a:ext cx="569474" cy="23484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69456" y="3941022"/>
            <a:ext cx="266429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Заявление о голосовании по месту нахождения 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29252" y="4107221"/>
            <a:ext cx="536460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Специальное заявление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4473"/>
            <a:ext cx="9144000" cy="609027"/>
          </a:xfrm>
          <a:prstGeom prst="rect">
            <a:avLst/>
          </a:prstGeom>
        </p:spPr>
      </p:pic>
      <p:sp>
        <p:nvSpPr>
          <p:cNvPr id="20" name="Стрелка вправо 19"/>
          <p:cNvSpPr/>
          <p:nvPr/>
        </p:nvSpPr>
        <p:spPr>
          <a:xfrm>
            <a:off x="5688125" y="3233036"/>
            <a:ext cx="323427" cy="3309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55877" y="2715766"/>
            <a:ext cx="901946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48573" y="2901420"/>
            <a:ext cx="28439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Информация, содержащаяся в специальных заявлениях, вводится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базу обработки заявлений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через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дня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дня голосования</a:t>
            </a:r>
            <a:endParaRPr lang="ru-RU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5688125" y="977517"/>
            <a:ext cx="323427" cy="3309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55877" y="832267"/>
            <a:ext cx="684075" cy="3575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060265" y="736870"/>
            <a:ext cx="295232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Минимальное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марок в УИК </a:t>
            </a:r>
            <a:b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5-и на одном УИК</a:t>
            </a:r>
            <a:endParaRPr lang="ru-RU" sz="1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5688125" y="2070566"/>
            <a:ext cx="341998" cy="3309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30122" y="1630211"/>
            <a:ext cx="2862358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024470" y="1689732"/>
            <a:ext cx="295232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гласности </a:t>
            </a: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голосования избирателей, участников референдума по месту нахождения</a:t>
            </a:r>
            <a:endParaRPr lang="ru-RU" sz="13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20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308</Words>
  <Application>Microsoft Office PowerPoint</Application>
  <PresentationFormat>Экран (16:9)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Колпаков Александр Сергеевич</dc:creator>
  <cp:lastModifiedBy>Колпаков Александр Сергеевич</cp:lastModifiedBy>
  <cp:revision>54</cp:revision>
  <cp:lastPrinted>2018-06-25T11:57:25Z</cp:lastPrinted>
  <dcterms:created xsi:type="dcterms:W3CDTF">2018-06-22T06:17:23Z</dcterms:created>
  <dcterms:modified xsi:type="dcterms:W3CDTF">2018-07-10T06:36:11Z</dcterms:modified>
</cp:coreProperties>
</file>